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embeddedFontLst>
    <p:embeddedFont>
      <p:font typeface="Cantarell"/>
      <p:regular r:id="rId12"/>
      <p:bold r:id="rId13"/>
      <p:italic r:id="rId14"/>
      <p:boldItalic r:id="rId15"/>
    </p:embeddedFont>
    <p:embeddedFont>
      <p:font typeface="PT Sans"/>
      <p:regular r:id="rId16"/>
      <p:bold r:id="rId17"/>
      <p:italic r:id="rId18"/>
      <p:boldItalic r:id="rId19"/>
    </p:embeddedFont>
    <p:embeddedFont>
      <p:font typeface="Source Sans Pro"/>
      <p:regular r:id="rId20"/>
      <p:bold r:id="rId21"/>
      <p:italic r:id="rId22"/>
      <p:boldItalic r:id="rId23"/>
    </p:embeddedFont>
    <p:embeddedFont>
      <p:font typeface="Century Gothic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hmbewH/q/svbcxTkl/Tn+pEDqG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Pro-regular.fntdata"/><Relationship Id="rId22" Type="http://schemas.openxmlformats.org/officeDocument/2006/relationships/font" Target="fonts/SourceSansPro-italic.fntdata"/><Relationship Id="rId21" Type="http://schemas.openxmlformats.org/officeDocument/2006/relationships/font" Target="fonts/SourceSansPro-bold.fntdata"/><Relationship Id="rId24" Type="http://schemas.openxmlformats.org/officeDocument/2006/relationships/font" Target="fonts/CenturyGothic-regular.fntdata"/><Relationship Id="rId23" Type="http://schemas.openxmlformats.org/officeDocument/2006/relationships/font" Target="fonts/SourceSansPr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enturyGothic-italic.fntdata"/><Relationship Id="rId25" Type="http://schemas.openxmlformats.org/officeDocument/2006/relationships/font" Target="fonts/CenturyGothic-bold.fntdata"/><Relationship Id="rId28" Type="http://customschemas.google.com/relationships/presentationmetadata" Target="metadata"/><Relationship Id="rId27" Type="http://schemas.openxmlformats.org/officeDocument/2006/relationships/font" Target="fonts/CenturyGothic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Cantarell-bold.fntdata"/><Relationship Id="rId12" Type="http://schemas.openxmlformats.org/officeDocument/2006/relationships/font" Target="fonts/Cantarell-regular.fntdata"/><Relationship Id="rId15" Type="http://schemas.openxmlformats.org/officeDocument/2006/relationships/font" Target="fonts/Cantarell-boldItalic.fntdata"/><Relationship Id="rId14" Type="http://schemas.openxmlformats.org/officeDocument/2006/relationships/font" Target="fonts/Cantarell-italic.fntdata"/><Relationship Id="rId17" Type="http://schemas.openxmlformats.org/officeDocument/2006/relationships/font" Target="fonts/PTSans-bold.fntdata"/><Relationship Id="rId16" Type="http://schemas.openxmlformats.org/officeDocument/2006/relationships/font" Target="fonts/PTSans-regular.fntdata"/><Relationship Id="rId19" Type="http://schemas.openxmlformats.org/officeDocument/2006/relationships/font" Target="fonts/PTSans-boldItalic.fntdata"/><Relationship Id="rId18" Type="http://schemas.openxmlformats.org/officeDocument/2006/relationships/font" Target="fonts/PT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8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Title Option 1">
  <p:cSld name="Module Title Op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/>
          <p:nvPr/>
        </p:nvSpPr>
        <p:spPr>
          <a:xfrm>
            <a:off x="508000" y="390525"/>
            <a:ext cx="11125200" cy="1527175"/>
          </a:xfrm>
          <a:prstGeom prst="rect">
            <a:avLst/>
          </a:prstGeom>
          <a:gradFill>
            <a:gsLst>
              <a:gs pos="0">
                <a:srgbClr val="3E8853">
                  <a:alpha val="72941"/>
                </a:srgbClr>
              </a:gs>
              <a:gs pos="100000">
                <a:srgbClr val="1E4429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9"/>
          <p:cNvSpPr txBox="1"/>
          <p:nvPr>
            <p:ph type="ctrTitle"/>
          </p:nvPr>
        </p:nvSpPr>
        <p:spPr>
          <a:xfrm>
            <a:off x="508000" y="893277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entury Gothic"/>
              <a:buNone/>
              <a:defRPr b="0" sz="5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4722812" y="1447800"/>
            <a:ext cx="6019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/>
          <p:nvPr>
            <p:ph idx="2" type="pic"/>
          </p:nvPr>
        </p:nvSpPr>
        <p:spPr>
          <a:xfrm>
            <a:off x="989012" y="914400"/>
            <a:ext cx="3280974" cy="4572000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4722812" y="2777066"/>
            <a:ext cx="6021388" cy="2048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/>
          <p:nvPr>
            <p:ph idx="2" type="pic"/>
          </p:nvPr>
        </p:nvSpPr>
        <p:spPr>
          <a:xfrm>
            <a:off x="685800" y="533400"/>
            <a:ext cx="10818812" cy="3124200"/>
          </a:xfrm>
          <a:prstGeom prst="snip2DiagRect">
            <a:avLst>
              <a:gd fmla="val 10815" name="adj1"/>
              <a:gd fmla="val 0" name="adj2"/>
            </a:avLst>
          </a:prstGeom>
          <a:noFill/>
          <a:ln cap="flat" cmpd="sng" w="15875">
            <a:solidFill>
              <a:schemeClr val="l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914402" y="3843867"/>
            <a:ext cx="830421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684212" y="4114800"/>
            <a:ext cx="8535988" cy="18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264457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1141411" y="685800"/>
            <a:ext cx="9144001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446212" y="3429000"/>
            <a:ext cx="8534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Font typeface="Century Gothic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84213" y="4301067"/>
            <a:ext cx="8534400" cy="1684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264457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21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07" name="Google Shape;107;p2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684212" y="3429000"/>
            <a:ext cx="85344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684211" y="5132981"/>
            <a:ext cx="853599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264457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1141413" y="685800"/>
            <a:ext cx="9144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684212" y="3928534"/>
            <a:ext cx="8534401" cy="10498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920"/>
              <a:buNone/>
              <a:defRPr b="0" sz="2400" cap="none">
                <a:solidFill>
                  <a:schemeClr val="lt1"/>
                </a:solidFill>
              </a:defRPr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2" type="body"/>
          </p:nvPr>
        </p:nvSpPr>
        <p:spPr>
          <a:xfrm>
            <a:off x="684211" y="4978400"/>
            <a:ext cx="8534401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264457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2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122" name="Google Shape;122;p23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684213" y="68580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84212" y="3928534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920"/>
              <a:buNone/>
              <a:defRPr b="0" sz="2400" cap="none">
                <a:solidFill>
                  <a:schemeClr val="lt1"/>
                </a:solidFill>
              </a:defRPr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2" type="body"/>
          </p:nvPr>
        </p:nvSpPr>
        <p:spPr>
          <a:xfrm>
            <a:off x="684211" y="4766732"/>
            <a:ext cx="8534401" cy="1227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264457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4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 rot="5400000">
            <a:off x="3143778" y="-1773767"/>
            <a:ext cx="3615267" cy="8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 rot="5400000">
            <a:off x="7427912" y="1943100"/>
            <a:ext cx="4572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 rot="5400000">
            <a:off x="1943100" y="-571500"/>
            <a:ext cx="5308600" cy="7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/>
          <p:nvPr/>
        </p:nvSpPr>
        <p:spPr>
          <a:xfrm>
            <a:off x="398463" y="1692275"/>
            <a:ext cx="11430000" cy="4784725"/>
          </a:xfrm>
          <a:prstGeom prst="rect">
            <a:avLst/>
          </a:prstGeom>
          <a:gradFill>
            <a:gsLst>
              <a:gs pos="0">
                <a:srgbClr val="3E8853">
                  <a:alpha val="72941"/>
                </a:srgbClr>
              </a:gs>
              <a:gs pos="100000">
                <a:srgbClr val="1E4429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7"/>
          <p:cNvSpPr/>
          <p:nvPr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lt1">
              <a:alpha val="9568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1211263" y="2422525"/>
            <a:ext cx="503237" cy="481013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1211263" y="3838575"/>
            <a:ext cx="503237" cy="479425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1211263" y="5295900"/>
            <a:ext cx="503237" cy="479425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Google Shape;148;p27"/>
          <p:cNvSpPr/>
          <p:nvPr/>
        </p:nvSpPr>
        <p:spPr>
          <a:xfrm>
            <a:off x="6370641" y="2444750"/>
            <a:ext cx="503237" cy="481013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27"/>
          <p:cNvSpPr/>
          <p:nvPr/>
        </p:nvSpPr>
        <p:spPr>
          <a:xfrm>
            <a:off x="6370641" y="3860800"/>
            <a:ext cx="503237" cy="481013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Google Shape;150;p27"/>
          <p:cNvSpPr/>
          <p:nvPr/>
        </p:nvSpPr>
        <p:spPr>
          <a:xfrm>
            <a:off x="6370641" y="5318125"/>
            <a:ext cx="503237" cy="481013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27"/>
          <p:cNvSpPr txBox="1"/>
          <p:nvPr>
            <p:ph type="ctrTitle"/>
          </p:nvPr>
        </p:nvSpPr>
        <p:spPr>
          <a:xfrm>
            <a:off x="517728" y="753589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Century Gothic"/>
              <a:buNone/>
              <a:defRPr b="0" sz="5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1929492" y="2348431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760"/>
              <a:buFont typeface="Century Gothic"/>
              <a:buNone/>
              <a:defRPr b="0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2" type="body"/>
          </p:nvPr>
        </p:nvSpPr>
        <p:spPr>
          <a:xfrm>
            <a:off x="1929492" y="3759581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760"/>
              <a:buFont typeface="Century Gothic"/>
              <a:buNone/>
              <a:defRPr b="0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3" type="body"/>
          </p:nvPr>
        </p:nvSpPr>
        <p:spPr>
          <a:xfrm>
            <a:off x="1929492" y="5216909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760"/>
              <a:buFont typeface="Century Gothic"/>
              <a:buNone/>
              <a:defRPr b="0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4" type="body"/>
          </p:nvPr>
        </p:nvSpPr>
        <p:spPr>
          <a:xfrm>
            <a:off x="7087536" y="2348431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760"/>
              <a:buFont typeface="Century Gothic"/>
              <a:buNone/>
              <a:defRPr b="0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56" name="Google Shape;156;p27"/>
          <p:cNvSpPr txBox="1"/>
          <p:nvPr>
            <p:ph idx="5" type="body"/>
          </p:nvPr>
        </p:nvSpPr>
        <p:spPr>
          <a:xfrm>
            <a:off x="7087536" y="3759581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760"/>
              <a:buFont typeface="Century Gothic"/>
              <a:buNone/>
              <a:defRPr b="0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6" type="body"/>
          </p:nvPr>
        </p:nvSpPr>
        <p:spPr>
          <a:xfrm>
            <a:off x="7087536" y="5230764"/>
            <a:ext cx="3917027" cy="63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760"/>
              <a:buFont typeface="Century Gothic"/>
              <a:buNone/>
              <a:defRPr b="0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 Option 1">
  <p:cSld name="Objectives Op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/>
          <p:nvPr/>
        </p:nvSpPr>
        <p:spPr>
          <a:xfrm>
            <a:off x="-1588" y="0"/>
            <a:ext cx="12193588" cy="6858000"/>
          </a:xfrm>
          <a:prstGeom prst="rect">
            <a:avLst/>
          </a:prstGeom>
          <a:gradFill>
            <a:gsLst>
              <a:gs pos="0">
                <a:srgbClr val="3E8853">
                  <a:alpha val="72941"/>
                </a:srgbClr>
              </a:gs>
              <a:gs pos="100000">
                <a:srgbClr val="1E4429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830263" y="2011363"/>
            <a:ext cx="503237" cy="481012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830263" y="4760913"/>
            <a:ext cx="503237" cy="481012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830263" y="2894013"/>
            <a:ext cx="503237" cy="481012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830263" y="5684838"/>
            <a:ext cx="503237" cy="481012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Google Shape;164;p28"/>
          <p:cNvSpPr/>
          <p:nvPr/>
        </p:nvSpPr>
        <p:spPr>
          <a:xfrm>
            <a:off x="830263" y="3838575"/>
            <a:ext cx="503237" cy="481013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28"/>
          <p:cNvSpPr txBox="1"/>
          <p:nvPr>
            <p:ph type="ctrTitle"/>
          </p:nvPr>
        </p:nvSpPr>
        <p:spPr>
          <a:xfrm>
            <a:off x="508000" y="71329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Century Gothic"/>
              <a:buNone/>
              <a:defRPr b="0" sz="5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1638301" y="2835866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240"/>
              <a:buFont typeface="Century Gothic"/>
              <a:buNone/>
              <a:defRPr b="0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2" type="body"/>
          </p:nvPr>
        </p:nvSpPr>
        <p:spPr>
          <a:xfrm>
            <a:off x="1638301" y="3759396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240"/>
              <a:buFont typeface="Century Gothic"/>
              <a:buNone/>
              <a:defRPr b="0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68" name="Google Shape;168;p28"/>
          <p:cNvSpPr txBox="1"/>
          <p:nvPr>
            <p:ph idx="3" type="body"/>
          </p:nvPr>
        </p:nvSpPr>
        <p:spPr>
          <a:xfrm>
            <a:off x="1638301" y="5606457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240"/>
              <a:buFont typeface="Century Gothic"/>
              <a:buNone/>
              <a:defRPr b="0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69" name="Google Shape;169;p28"/>
          <p:cNvSpPr txBox="1"/>
          <p:nvPr>
            <p:ph idx="4" type="body"/>
          </p:nvPr>
        </p:nvSpPr>
        <p:spPr>
          <a:xfrm>
            <a:off x="1638301" y="1912336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240"/>
              <a:buFont typeface="Century Gothic"/>
              <a:buNone/>
              <a:defRPr b="0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5" type="body"/>
          </p:nvPr>
        </p:nvSpPr>
        <p:spPr>
          <a:xfrm>
            <a:off x="1638301" y="4682926"/>
            <a:ext cx="9885338" cy="63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240"/>
              <a:buFont typeface="Century Gothic"/>
              <a:buNone/>
              <a:defRPr b="0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ives Option 2">
  <p:cSld name="Objectives Option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/>
          <p:nvPr/>
        </p:nvSpPr>
        <p:spPr>
          <a:xfrm>
            <a:off x="508000" y="390525"/>
            <a:ext cx="11125200" cy="1527175"/>
          </a:xfrm>
          <a:prstGeom prst="rect">
            <a:avLst/>
          </a:prstGeom>
          <a:gradFill>
            <a:gsLst>
              <a:gs pos="0">
                <a:srgbClr val="3E8853">
                  <a:alpha val="72941"/>
                </a:srgbClr>
              </a:gs>
              <a:gs pos="100000">
                <a:srgbClr val="1E4429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9"/>
          <p:cNvSpPr/>
          <p:nvPr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29"/>
          <p:cNvSpPr/>
          <p:nvPr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29"/>
          <p:cNvSpPr/>
          <p:nvPr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9"/>
          <p:cNvSpPr txBox="1"/>
          <p:nvPr>
            <p:ph type="ctrTitle"/>
          </p:nvPr>
        </p:nvSpPr>
        <p:spPr>
          <a:xfrm>
            <a:off x="508000" y="85670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entury Gothic"/>
              <a:buNone/>
              <a:defRPr b="0" sz="5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649357" y="3564835"/>
            <a:ext cx="3021496" cy="1197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760"/>
              <a:buFont typeface="Century Gothic"/>
              <a:buNone/>
              <a:defRPr b="0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2" type="body"/>
          </p:nvPr>
        </p:nvSpPr>
        <p:spPr>
          <a:xfrm>
            <a:off x="8415131" y="3564835"/>
            <a:ext cx="3034748" cy="1197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760"/>
              <a:buFont typeface="Century Gothic"/>
              <a:buNone/>
              <a:defRPr b="0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3" type="body"/>
          </p:nvPr>
        </p:nvSpPr>
        <p:spPr>
          <a:xfrm>
            <a:off x="4505739" y="3564835"/>
            <a:ext cx="3048000" cy="1197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760"/>
              <a:buFont typeface="Century Gothic"/>
              <a:buNone/>
              <a:defRPr b="0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Title Option 2">
  <p:cSld name="Module Title Option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gradFill>
            <a:gsLst>
              <a:gs pos="0">
                <a:srgbClr val="3E8853">
                  <a:alpha val="72941"/>
                </a:srgbClr>
              </a:gs>
              <a:gs pos="100000">
                <a:srgbClr val="1E4429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0"/>
          <p:cNvSpPr/>
          <p:nvPr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6189663" y="1787525"/>
            <a:ext cx="503237" cy="481013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30"/>
          <p:cNvSpPr/>
          <p:nvPr/>
        </p:nvSpPr>
        <p:spPr>
          <a:xfrm>
            <a:off x="6189663" y="2716213"/>
            <a:ext cx="503237" cy="481012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30"/>
          <p:cNvSpPr/>
          <p:nvPr/>
        </p:nvSpPr>
        <p:spPr>
          <a:xfrm>
            <a:off x="6189663" y="3644900"/>
            <a:ext cx="503237" cy="481013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30"/>
          <p:cNvSpPr/>
          <p:nvPr/>
        </p:nvSpPr>
        <p:spPr>
          <a:xfrm>
            <a:off x="6189663" y="4573588"/>
            <a:ext cx="503237" cy="481012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30"/>
          <p:cNvSpPr txBox="1"/>
          <p:nvPr>
            <p:ph type="ctrTitle"/>
          </p:nvPr>
        </p:nvSpPr>
        <p:spPr>
          <a:xfrm>
            <a:off x="429491" y="2452256"/>
            <a:ext cx="5084618" cy="1925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  <a:defRPr b="0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6969458" y="2636890"/>
            <a:ext cx="4663741" cy="63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40"/>
              <a:buFont typeface="Century Gothic"/>
              <a:buNone/>
              <a:defRPr b="0" sz="2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89" name="Google Shape;189;p30"/>
          <p:cNvSpPr txBox="1"/>
          <p:nvPr>
            <p:ph idx="2" type="body"/>
          </p:nvPr>
        </p:nvSpPr>
        <p:spPr>
          <a:xfrm>
            <a:off x="6969458" y="3564425"/>
            <a:ext cx="4663741" cy="63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40"/>
              <a:buFont typeface="Century Gothic"/>
              <a:buNone/>
              <a:defRPr b="0" sz="2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idx="3" type="body"/>
          </p:nvPr>
        </p:nvSpPr>
        <p:spPr>
          <a:xfrm>
            <a:off x="6969458" y="1709355"/>
            <a:ext cx="4663741" cy="63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40"/>
              <a:buFont typeface="Century Gothic"/>
              <a:buNone/>
              <a:defRPr b="0" sz="2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4" type="body"/>
          </p:nvPr>
        </p:nvSpPr>
        <p:spPr>
          <a:xfrm>
            <a:off x="6969458" y="4491960"/>
            <a:ext cx="4663741" cy="63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40"/>
              <a:buFont typeface="Century Gothic"/>
              <a:buNone/>
              <a:defRPr b="0" sz="2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Title 1 Slide">
  <p:cSld name="Page Title 1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/>
          <p:nvPr/>
        </p:nvSpPr>
        <p:spPr>
          <a:xfrm>
            <a:off x="515938" y="358775"/>
            <a:ext cx="11125200" cy="6118225"/>
          </a:xfrm>
          <a:prstGeom prst="rect">
            <a:avLst/>
          </a:prstGeom>
          <a:gradFill>
            <a:gsLst>
              <a:gs pos="0">
                <a:srgbClr val="3E8853">
                  <a:alpha val="72941"/>
                </a:srgbClr>
              </a:gs>
              <a:gs pos="100000">
                <a:srgbClr val="1E4429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1"/>
          <p:cNvSpPr txBox="1"/>
          <p:nvPr>
            <p:ph type="ctrTitle"/>
          </p:nvPr>
        </p:nvSpPr>
        <p:spPr>
          <a:xfrm>
            <a:off x="1073625" y="461317"/>
            <a:ext cx="10008359" cy="1211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00"/>
              <a:buFont typeface="Century Gothic"/>
              <a:buNone/>
              <a:defRPr b="0" sz="5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1073623" y="1874520"/>
            <a:ext cx="10008361" cy="436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Title 2 Slide">
  <p:cSld name="Page Title 2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/>
          <p:nvPr/>
        </p:nvSpPr>
        <p:spPr>
          <a:xfrm>
            <a:off x="515938" y="358775"/>
            <a:ext cx="11125200" cy="6118225"/>
          </a:xfrm>
          <a:prstGeom prst="rect">
            <a:avLst/>
          </a:prstGeom>
          <a:gradFill>
            <a:gsLst>
              <a:gs pos="0">
                <a:srgbClr val="3E8853">
                  <a:alpha val="72941"/>
                </a:srgbClr>
              </a:gs>
              <a:gs pos="100000">
                <a:srgbClr val="1E4429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2"/>
          <p:cNvSpPr txBox="1"/>
          <p:nvPr>
            <p:ph type="ctrTitle"/>
          </p:nvPr>
        </p:nvSpPr>
        <p:spPr>
          <a:xfrm>
            <a:off x="1073625" y="461317"/>
            <a:ext cx="10008359" cy="1211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00"/>
              <a:buFont typeface="Century Gothic"/>
              <a:buNone/>
              <a:defRPr b="0" sz="5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1073623" y="1874520"/>
            <a:ext cx="10008361" cy="1988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200" name="Google Shape;200;p32"/>
          <p:cNvSpPr txBox="1"/>
          <p:nvPr>
            <p:ph idx="2" type="body"/>
          </p:nvPr>
        </p:nvSpPr>
        <p:spPr>
          <a:xfrm>
            <a:off x="1073623" y="4057650"/>
            <a:ext cx="10008361" cy="1988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Title 3 Slide">
  <p:cSld name="Page Title 3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/>
          <p:nvPr/>
        </p:nvSpPr>
        <p:spPr>
          <a:xfrm>
            <a:off x="542925" y="366523"/>
            <a:ext cx="11125200" cy="6096000"/>
          </a:xfrm>
          <a:prstGeom prst="rect">
            <a:avLst/>
          </a:prstGeom>
          <a:gradFill>
            <a:gsLst>
              <a:gs pos="0">
                <a:srgbClr val="3E8853">
                  <a:alpha val="72941"/>
                </a:srgbClr>
              </a:gs>
              <a:gs pos="100000">
                <a:srgbClr val="1E4429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3"/>
          <p:cNvSpPr txBox="1"/>
          <p:nvPr>
            <p:ph type="ctrTitle"/>
          </p:nvPr>
        </p:nvSpPr>
        <p:spPr>
          <a:xfrm>
            <a:off x="1073625" y="461317"/>
            <a:ext cx="10008359" cy="1211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00"/>
              <a:buFont typeface="Century Gothic"/>
              <a:buNone/>
              <a:defRPr b="0" sz="5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1073623" y="1874520"/>
            <a:ext cx="4855845" cy="436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205" name="Google Shape;205;p33"/>
          <p:cNvSpPr txBox="1"/>
          <p:nvPr>
            <p:ph idx="2" type="body"/>
          </p:nvPr>
        </p:nvSpPr>
        <p:spPr>
          <a:xfrm>
            <a:off x="6226139" y="1874520"/>
            <a:ext cx="4855845" cy="436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Title 4 Slide">
  <p:cSld name="Page Title 4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/>
          <p:nvPr/>
        </p:nvSpPr>
        <p:spPr>
          <a:xfrm>
            <a:off x="0" y="0"/>
            <a:ext cx="12172950" cy="6858000"/>
          </a:xfrm>
          <a:prstGeom prst="rect">
            <a:avLst/>
          </a:prstGeom>
          <a:gradFill>
            <a:gsLst>
              <a:gs pos="0">
                <a:srgbClr val="3E8853">
                  <a:alpha val="72941"/>
                </a:srgbClr>
              </a:gs>
              <a:gs pos="100000">
                <a:srgbClr val="1E4429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 txBox="1"/>
          <p:nvPr>
            <p:ph type="ctrTitle"/>
          </p:nvPr>
        </p:nvSpPr>
        <p:spPr>
          <a:xfrm>
            <a:off x="790507" y="490967"/>
            <a:ext cx="10540101" cy="1211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00"/>
              <a:buFont typeface="Century Gothic"/>
              <a:buNone/>
              <a:defRPr b="1" sz="5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1896643" y="2160676"/>
            <a:ext cx="9433965" cy="1042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b="0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 b="0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 b="0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ntarell"/>
              <a:buNone/>
              <a:defRPr b="1" sz="16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ntarell"/>
              <a:buNone/>
              <a:defRPr b="1" sz="16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210" name="Google Shape;210;p34"/>
          <p:cNvSpPr txBox="1"/>
          <p:nvPr>
            <p:ph idx="2" type="body"/>
          </p:nvPr>
        </p:nvSpPr>
        <p:spPr>
          <a:xfrm>
            <a:off x="1896643" y="3557015"/>
            <a:ext cx="9433965" cy="1042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b="0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 b="0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 b="0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ntarell"/>
              <a:buNone/>
              <a:defRPr b="1" sz="16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ntarell"/>
              <a:buNone/>
              <a:defRPr b="1" sz="16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211" name="Google Shape;211;p34"/>
          <p:cNvSpPr txBox="1"/>
          <p:nvPr>
            <p:ph idx="3" type="body"/>
          </p:nvPr>
        </p:nvSpPr>
        <p:spPr>
          <a:xfrm>
            <a:off x="1896643" y="4953354"/>
            <a:ext cx="9433965" cy="10424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b="0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 b="0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 b="0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ntarell"/>
              <a:buNone/>
              <a:defRPr b="1" sz="16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ntarell"/>
              <a:buNone/>
              <a:defRPr b="1" sz="16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212" name="Google Shape;212;p34"/>
          <p:cNvSpPr/>
          <p:nvPr/>
        </p:nvSpPr>
        <p:spPr>
          <a:xfrm>
            <a:off x="790507" y="2246965"/>
            <a:ext cx="813006" cy="777100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4"/>
          <p:cNvSpPr/>
          <p:nvPr/>
        </p:nvSpPr>
        <p:spPr>
          <a:xfrm>
            <a:off x="797132" y="5116062"/>
            <a:ext cx="813006" cy="777100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4"/>
          <p:cNvSpPr/>
          <p:nvPr/>
        </p:nvSpPr>
        <p:spPr>
          <a:xfrm>
            <a:off x="790508" y="3744465"/>
            <a:ext cx="813006" cy="777100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Title 5 Slide">
  <p:cSld name="Page Title 5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/>
          <p:nvPr/>
        </p:nvSpPr>
        <p:spPr>
          <a:xfrm>
            <a:off x="-1588" y="13252"/>
            <a:ext cx="12193588" cy="6858000"/>
          </a:xfrm>
          <a:prstGeom prst="rect">
            <a:avLst/>
          </a:prstGeom>
          <a:gradFill>
            <a:gsLst>
              <a:gs pos="0">
                <a:srgbClr val="3E8853">
                  <a:alpha val="72941"/>
                </a:srgbClr>
              </a:gs>
              <a:gs pos="100000">
                <a:srgbClr val="1E4429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5"/>
          <p:cNvSpPr txBox="1"/>
          <p:nvPr>
            <p:ph type="ctrTitle"/>
          </p:nvPr>
        </p:nvSpPr>
        <p:spPr>
          <a:xfrm>
            <a:off x="6202019" y="713340"/>
            <a:ext cx="5485464" cy="1105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1" sz="3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6202019" y="1818417"/>
            <a:ext cx="5485464" cy="4413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b="0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 b="0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 b="0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ntarell"/>
              <a:buNone/>
              <a:defRPr b="1" sz="16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ntarell"/>
              <a:buNone/>
              <a:defRPr b="1" sz="16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219" name="Google Shape;219;p35"/>
          <p:cNvSpPr/>
          <p:nvPr/>
        </p:nvSpPr>
        <p:spPr>
          <a:xfrm>
            <a:off x="326679" y="713340"/>
            <a:ext cx="5489575" cy="5457825"/>
          </a:xfrm>
          <a:prstGeom prst="ellipse">
            <a:avLst/>
          </a:prstGeom>
          <a:solidFill>
            <a:schemeClr val="lt1">
              <a:alpha val="9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0" name="Google Shape;220;p35"/>
          <p:cNvSpPr txBox="1"/>
          <p:nvPr/>
        </p:nvSpPr>
        <p:spPr>
          <a:xfrm>
            <a:off x="535507" y="2465508"/>
            <a:ext cx="5084618" cy="19257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Click to edit Master title style</a:t>
            </a:r>
            <a:endParaRPr b="0" sz="3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Title 6 Slide">
  <p:cSld name="Page Title 6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/>
          <p:nvPr/>
        </p:nvSpPr>
        <p:spPr>
          <a:xfrm>
            <a:off x="-1588" y="1815548"/>
            <a:ext cx="12193588" cy="5042452"/>
          </a:xfrm>
          <a:prstGeom prst="rect">
            <a:avLst/>
          </a:prstGeom>
          <a:gradFill>
            <a:gsLst>
              <a:gs pos="0">
                <a:srgbClr val="3E8853">
                  <a:alpha val="72941"/>
                </a:srgbClr>
              </a:gs>
              <a:gs pos="100000">
                <a:srgbClr val="1E4429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6"/>
          <p:cNvSpPr txBox="1"/>
          <p:nvPr>
            <p:ph type="ctrTitle"/>
          </p:nvPr>
        </p:nvSpPr>
        <p:spPr>
          <a:xfrm>
            <a:off x="508000" y="71329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Century Gothic"/>
              <a:buNone/>
              <a:defRPr b="0" sz="5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508001" y="2199504"/>
            <a:ext cx="5282441" cy="43787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20"/>
              <a:buFont typeface="Century Gothic"/>
              <a:buNone/>
              <a:defRPr b="1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 b="1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 b="1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ntarell"/>
              <a:buNone/>
              <a:defRPr b="1" sz="16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ntarell"/>
              <a:buNone/>
              <a:defRPr b="1" sz="16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225" name="Google Shape;225;p36"/>
          <p:cNvSpPr txBox="1"/>
          <p:nvPr>
            <p:ph idx="2" type="body"/>
          </p:nvPr>
        </p:nvSpPr>
        <p:spPr>
          <a:xfrm>
            <a:off x="6298444" y="2199504"/>
            <a:ext cx="5282441" cy="43787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20"/>
              <a:buFont typeface="Century Gothic"/>
              <a:buNone/>
              <a:defRPr b="1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 b="1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 b="1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ntarell"/>
              <a:buNone/>
              <a:defRPr b="1" sz="16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ntarell"/>
              <a:buNone/>
              <a:defRPr b="1" sz="16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Title 7 Slide">
  <p:cSld name="Page Title 7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/>
          <p:nvPr/>
        </p:nvSpPr>
        <p:spPr>
          <a:xfrm>
            <a:off x="-1588" y="4744278"/>
            <a:ext cx="12193588" cy="1828800"/>
          </a:xfrm>
          <a:prstGeom prst="rect">
            <a:avLst/>
          </a:prstGeom>
          <a:gradFill>
            <a:gsLst>
              <a:gs pos="0">
                <a:srgbClr val="3E8853">
                  <a:alpha val="72941"/>
                </a:srgbClr>
              </a:gs>
              <a:gs pos="100000">
                <a:srgbClr val="1E4429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7"/>
          <p:cNvSpPr txBox="1"/>
          <p:nvPr>
            <p:ph type="ctrTitle"/>
          </p:nvPr>
        </p:nvSpPr>
        <p:spPr>
          <a:xfrm>
            <a:off x="928049" y="4839032"/>
            <a:ext cx="10463284" cy="639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928049" y="5478966"/>
            <a:ext cx="10463284" cy="994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Century Gothic"/>
              <a:buNone/>
              <a:defRPr b="1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Century Gothic"/>
              <a:buNone/>
              <a:defRPr b="1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Century Gothic"/>
              <a:buNone/>
              <a:defRPr b="1" sz="15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40"/>
              <a:buFont typeface="Cantarell"/>
              <a:buNone/>
              <a:defRPr b="1" sz="13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40"/>
              <a:buFont typeface="Cantarell"/>
              <a:buNone/>
              <a:defRPr b="1" sz="13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type="ctrTitle"/>
          </p:nvPr>
        </p:nvSpPr>
        <p:spPr>
          <a:xfrm>
            <a:off x="684212" y="685799"/>
            <a:ext cx="8001000" cy="2971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" type="subTitle"/>
          </p:nvPr>
        </p:nvSpPr>
        <p:spPr>
          <a:xfrm>
            <a:off x="684212" y="3843867"/>
            <a:ext cx="6400800" cy="1947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20"/>
              </a:spcBef>
              <a:spcAft>
                <a:spcPts val="0"/>
              </a:spcAft>
              <a:buSzPts val="1680"/>
              <a:buNone/>
              <a:defRPr sz="2100">
                <a:solidFill>
                  <a:srgbClr val="264457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4" name="Google Shape;34;p11"/>
          <p:cNvCxnSpPr/>
          <p:nvPr/>
        </p:nvCxnSpPr>
        <p:spPr>
          <a:xfrm flipH="1">
            <a:off x="8228012" y="8467"/>
            <a:ext cx="3810000" cy="3810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" name="Google Shape;35;p11"/>
          <p:cNvCxnSpPr/>
          <p:nvPr/>
        </p:nvCxnSpPr>
        <p:spPr>
          <a:xfrm flipH="1">
            <a:off x="6108170" y="91545"/>
            <a:ext cx="6080655" cy="6080655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p11"/>
          <p:cNvCxnSpPr/>
          <p:nvPr/>
        </p:nvCxnSpPr>
        <p:spPr>
          <a:xfrm flipH="1">
            <a:off x="7235825" y="228600"/>
            <a:ext cx="4953000" cy="495300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" name="Google Shape;37;p11"/>
          <p:cNvCxnSpPr/>
          <p:nvPr/>
        </p:nvCxnSpPr>
        <p:spPr>
          <a:xfrm flipH="1">
            <a:off x="7335837" y="32278"/>
            <a:ext cx="4852989" cy="4852989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" name="Google Shape;38;p11"/>
          <p:cNvCxnSpPr/>
          <p:nvPr/>
        </p:nvCxnSpPr>
        <p:spPr>
          <a:xfrm flipH="1">
            <a:off x="7845426" y="609601"/>
            <a:ext cx="4343399" cy="4343399"/>
          </a:xfrm>
          <a:prstGeom prst="straightConnector1">
            <a:avLst/>
          </a:prstGeom>
          <a:noFill/>
          <a:ln cap="flat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Title 8 Slide">
  <p:cSld name="Page Title 8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/>
          <p:nvPr/>
        </p:nvSpPr>
        <p:spPr>
          <a:xfrm>
            <a:off x="-1588" y="0"/>
            <a:ext cx="12193588" cy="6858000"/>
          </a:xfrm>
          <a:prstGeom prst="rect">
            <a:avLst/>
          </a:prstGeom>
          <a:gradFill>
            <a:gsLst>
              <a:gs pos="0">
                <a:srgbClr val="3E8853">
                  <a:alpha val="72941"/>
                </a:srgbClr>
              </a:gs>
              <a:gs pos="100000">
                <a:srgbClr val="1E4429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8"/>
          <p:cNvSpPr/>
          <p:nvPr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8"/>
          <p:cNvSpPr txBox="1"/>
          <p:nvPr>
            <p:ph type="ctrTitle"/>
          </p:nvPr>
        </p:nvSpPr>
        <p:spPr>
          <a:xfrm>
            <a:off x="838958" y="498158"/>
            <a:ext cx="10463284" cy="6399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838958" y="1325880"/>
            <a:ext cx="10463284" cy="5600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Century Gothic"/>
              <a:buNone/>
              <a:defRPr b="1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40"/>
              <a:buFont typeface="Century Gothic"/>
              <a:buNone/>
              <a:defRPr b="1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40"/>
              <a:buFont typeface="Century Gothic"/>
              <a:buNone/>
              <a:defRPr b="1" sz="1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40"/>
              <a:buFont typeface="Cantarell"/>
              <a:buNone/>
              <a:defRPr b="1" sz="13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40"/>
              <a:buFont typeface="Cantarell"/>
              <a:buNone/>
              <a:defRPr b="1" sz="13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235" name="Google Shape;235;p38"/>
          <p:cNvSpPr txBox="1"/>
          <p:nvPr>
            <p:ph idx="2" type="body"/>
          </p:nvPr>
        </p:nvSpPr>
        <p:spPr>
          <a:xfrm>
            <a:off x="508000" y="2281238"/>
            <a:ext cx="11125200" cy="4344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20"/>
              <a:buFont typeface="Century Gothic"/>
              <a:buNone/>
              <a:defRPr b="1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 b="1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 b="1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 b="1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Font typeface="Century Gothic"/>
              <a:buNone/>
              <a:defRPr b="1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Title 9 Slide">
  <p:cSld name="Page Title 9 Slide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/>
          <p:nvPr/>
        </p:nvSpPr>
        <p:spPr>
          <a:xfrm>
            <a:off x="508000" y="383385"/>
            <a:ext cx="11190288" cy="1244600"/>
          </a:xfrm>
          <a:prstGeom prst="rect">
            <a:avLst/>
          </a:prstGeom>
          <a:gradFill>
            <a:gsLst>
              <a:gs pos="0">
                <a:srgbClr val="3E8853">
                  <a:alpha val="72941"/>
                </a:srgbClr>
              </a:gs>
              <a:gs pos="100000">
                <a:srgbClr val="1E4429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9"/>
          <p:cNvSpPr/>
          <p:nvPr/>
        </p:nvSpPr>
        <p:spPr>
          <a:xfrm>
            <a:off x="508000" y="1828422"/>
            <a:ext cx="11190288" cy="4749800"/>
          </a:xfrm>
          <a:prstGeom prst="rect">
            <a:avLst/>
          </a:prstGeom>
          <a:gradFill>
            <a:gsLst>
              <a:gs pos="0">
                <a:srgbClr val="3E8853">
                  <a:alpha val="72941"/>
                </a:srgbClr>
              </a:gs>
              <a:gs pos="100000">
                <a:srgbClr val="1E4429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9"/>
          <p:cNvSpPr txBox="1"/>
          <p:nvPr>
            <p:ph type="ctrTitle"/>
          </p:nvPr>
        </p:nvSpPr>
        <p:spPr>
          <a:xfrm>
            <a:off x="508000" y="71329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Century Gothic"/>
              <a:buNone/>
              <a:defRPr b="0" sz="5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1073625" y="2014249"/>
            <a:ext cx="4716817" cy="45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SzPts val="1040"/>
              <a:buFont typeface="Century Gothic"/>
              <a:buNone/>
              <a:defRPr b="1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40"/>
              <a:buFont typeface="Century Gothic"/>
              <a:buNone/>
              <a:defRPr b="1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40"/>
              <a:buFont typeface="Century Gothic"/>
              <a:buNone/>
              <a:defRPr b="1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ntarell"/>
              <a:buNone/>
              <a:defRPr b="1" sz="16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ntarell"/>
              <a:buNone/>
              <a:defRPr b="1" sz="16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243" name="Google Shape;243;p39"/>
          <p:cNvSpPr txBox="1"/>
          <p:nvPr>
            <p:ph idx="2" type="body"/>
          </p:nvPr>
        </p:nvSpPr>
        <p:spPr>
          <a:xfrm>
            <a:off x="6298443" y="2014249"/>
            <a:ext cx="4874524" cy="4563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SzPts val="1040"/>
              <a:buFont typeface="Century Gothic"/>
              <a:buNone/>
              <a:defRPr b="1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40"/>
              <a:buFont typeface="Century Gothic"/>
              <a:buNone/>
              <a:defRPr b="1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40"/>
              <a:buFont typeface="Century Gothic"/>
              <a:buNone/>
              <a:defRPr b="1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ntarell"/>
              <a:buNone/>
              <a:defRPr b="1" sz="16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ntarell"/>
              <a:buNone/>
              <a:defRPr b="1" sz="16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Title 10 Slide">
  <p:cSld name="Page Title 10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/>
          <p:nvPr/>
        </p:nvSpPr>
        <p:spPr>
          <a:xfrm>
            <a:off x="1" y="377209"/>
            <a:ext cx="12192000" cy="1389279"/>
          </a:xfrm>
          <a:prstGeom prst="rect">
            <a:avLst/>
          </a:prstGeom>
          <a:gradFill>
            <a:gsLst>
              <a:gs pos="0">
                <a:srgbClr val="3E8853">
                  <a:alpha val="72941"/>
                </a:srgbClr>
              </a:gs>
              <a:gs pos="100000">
                <a:srgbClr val="1E4429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0"/>
          <p:cNvSpPr/>
          <p:nvPr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dk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0"/>
          <p:cNvSpPr txBox="1"/>
          <p:nvPr>
            <p:ph type="ctrTitle"/>
          </p:nvPr>
        </p:nvSpPr>
        <p:spPr>
          <a:xfrm>
            <a:off x="508000" y="786013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Century Gothic"/>
              <a:buNone/>
              <a:defRPr b="0" sz="5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40"/>
          <p:cNvSpPr txBox="1"/>
          <p:nvPr>
            <p:ph idx="1" type="body"/>
          </p:nvPr>
        </p:nvSpPr>
        <p:spPr>
          <a:xfrm>
            <a:off x="1073625" y="2415654"/>
            <a:ext cx="4716817" cy="4053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b="1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 b="1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 b="1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ntarell"/>
              <a:buNone/>
              <a:defRPr b="1" sz="16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ntarell"/>
              <a:buNone/>
              <a:defRPr b="1" sz="16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249" name="Google Shape;249;p40"/>
          <p:cNvSpPr txBox="1"/>
          <p:nvPr>
            <p:ph idx="2" type="body"/>
          </p:nvPr>
        </p:nvSpPr>
        <p:spPr>
          <a:xfrm>
            <a:off x="6298443" y="2415654"/>
            <a:ext cx="4874524" cy="4053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b="1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 b="1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entury Gothic"/>
              <a:buNone/>
              <a:defRPr b="1" sz="1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ntarell"/>
              <a:buNone/>
              <a:defRPr b="1" sz="16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Font typeface="Cantarell"/>
              <a:buNone/>
              <a:defRPr b="1" sz="1600">
                <a:solidFill>
                  <a:srgbClr val="FFFFFF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cle / Process Option 1">
  <p:cSld name="Cycle / Process Option 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1"/>
          <p:cNvPicPr preferRelativeResize="0"/>
          <p:nvPr/>
        </p:nvPicPr>
        <p:blipFill rotWithShape="1">
          <a:blip r:embed="rId2">
            <a:alphaModFix/>
          </a:blip>
          <a:srcRect b="0" l="0" r="-5745" t="0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/>
          <p:nvPr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1"/>
          <p:cNvSpPr txBox="1"/>
          <p:nvPr>
            <p:ph type="ctrTitle"/>
          </p:nvPr>
        </p:nvSpPr>
        <p:spPr>
          <a:xfrm>
            <a:off x="533400" y="187294"/>
            <a:ext cx="11125200" cy="8991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entury Gothic"/>
              <a:buNone/>
              <a:defRPr b="0" sz="5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4865148" y="2058296"/>
            <a:ext cx="2451652" cy="1280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360"/>
              <a:buFont typeface="Century Gothic"/>
              <a:buNone/>
              <a:defRPr b="1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255" name="Google Shape;255;p41"/>
          <p:cNvSpPr/>
          <p:nvPr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1"/>
          <p:cNvSpPr txBox="1"/>
          <p:nvPr>
            <p:ph idx="2" type="body"/>
          </p:nvPr>
        </p:nvSpPr>
        <p:spPr>
          <a:xfrm>
            <a:off x="6979118" y="4530989"/>
            <a:ext cx="2451652" cy="1280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360"/>
              <a:buFont typeface="Century Gothic"/>
              <a:buNone/>
              <a:defRPr b="1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257" name="Google Shape;257;p41"/>
          <p:cNvSpPr/>
          <p:nvPr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1"/>
          <p:cNvSpPr txBox="1"/>
          <p:nvPr>
            <p:ph idx="3" type="body"/>
          </p:nvPr>
        </p:nvSpPr>
        <p:spPr>
          <a:xfrm>
            <a:off x="2877254" y="4530989"/>
            <a:ext cx="2451652" cy="1280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360"/>
              <a:buFont typeface="Century Gothic"/>
              <a:buNone/>
              <a:defRPr b="1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259" name="Google Shape;259;p41"/>
          <p:cNvSpPr/>
          <p:nvPr/>
        </p:nvSpPr>
        <p:spPr>
          <a:xfrm flipH="1" rot="5400000">
            <a:off x="3543096" y="2552325"/>
            <a:ext cx="603539" cy="895696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dk1"/>
          </a:solidFill>
          <a:ln cap="rnd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1"/>
          <p:cNvSpPr/>
          <p:nvPr/>
        </p:nvSpPr>
        <p:spPr>
          <a:xfrm flipH="1" rot="-5400000">
            <a:off x="5886995" y="5785776"/>
            <a:ext cx="603539" cy="895696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dk1"/>
          </a:solidFill>
          <a:ln cap="rnd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1"/>
          <p:cNvSpPr/>
          <p:nvPr/>
        </p:nvSpPr>
        <p:spPr>
          <a:xfrm flipH="1" rot="10800000">
            <a:off x="8122182" y="2698404"/>
            <a:ext cx="603539" cy="895696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dk1"/>
          </a:solidFill>
          <a:ln cap="rnd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p41"/>
          <p:cNvGrpSpPr/>
          <p:nvPr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263" name="Google Shape;263;p41"/>
            <p:cNvSpPr/>
            <p:nvPr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" name="Google Shape;266;p41"/>
          <p:cNvGrpSpPr/>
          <p:nvPr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267" name="Google Shape;267;p41"/>
            <p:cNvSpPr/>
            <p:nvPr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1"/>
            <p:cNvSpPr/>
            <p:nvPr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1"/>
            <p:cNvSpPr/>
            <p:nvPr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" name="Google Shape;270;p41"/>
          <p:cNvGrpSpPr/>
          <p:nvPr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271" name="Google Shape;271;p41"/>
            <p:cNvSpPr/>
            <p:nvPr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1"/>
            <p:cNvSpPr/>
            <p:nvPr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1"/>
            <p:cNvSpPr/>
            <p:nvPr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Slide Option 1">
  <p:cSld name="18_Title Slide Op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/>
          <p:nvPr/>
        </p:nvSpPr>
        <p:spPr>
          <a:xfrm>
            <a:off x="-1588" y="13252"/>
            <a:ext cx="12193588" cy="6858000"/>
          </a:xfrm>
          <a:prstGeom prst="rect">
            <a:avLst/>
          </a:prstGeom>
          <a:gradFill>
            <a:gsLst>
              <a:gs pos="0">
                <a:srgbClr val="3E8853">
                  <a:alpha val="72941"/>
                </a:srgbClr>
              </a:gs>
              <a:gs pos="100000">
                <a:srgbClr val="1E4429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2"/>
          <p:cNvSpPr/>
          <p:nvPr/>
        </p:nvSpPr>
        <p:spPr>
          <a:xfrm>
            <a:off x="508000" y="4440437"/>
            <a:ext cx="3361445" cy="20286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2"/>
          <p:cNvSpPr/>
          <p:nvPr/>
        </p:nvSpPr>
        <p:spPr>
          <a:xfrm>
            <a:off x="4389886" y="4440437"/>
            <a:ext cx="3361445" cy="20286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2"/>
          <p:cNvSpPr/>
          <p:nvPr/>
        </p:nvSpPr>
        <p:spPr>
          <a:xfrm>
            <a:off x="507999" y="2070195"/>
            <a:ext cx="3361445" cy="20286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2"/>
          <p:cNvSpPr/>
          <p:nvPr/>
        </p:nvSpPr>
        <p:spPr>
          <a:xfrm>
            <a:off x="4366266" y="2090043"/>
            <a:ext cx="3361445" cy="20286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2"/>
          <p:cNvSpPr/>
          <p:nvPr/>
        </p:nvSpPr>
        <p:spPr>
          <a:xfrm>
            <a:off x="8195056" y="2090043"/>
            <a:ext cx="3361445" cy="20286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2"/>
          <p:cNvSpPr/>
          <p:nvPr/>
        </p:nvSpPr>
        <p:spPr>
          <a:xfrm>
            <a:off x="8180199" y="4411552"/>
            <a:ext cx="3361445" cy="20286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2"/>
          <p:cNvSpPr txBox="1"/>
          <p:nvPr>
            <p:ph type="ctrTitle"/>
          </p:nvPr>
        </p:nvSpPr>
        <p:spPr>
          <a:xfrm>
            <a:off x="508000" y="856701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entury Gothic"/>
              <a:buNone/>
              <a:defRPr b="0" sz="5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42"/>
          <p:cNvSpPr txBox="1"/>
          <p:nvPr>
            <p:ph idx="1" type="body"/>
          </p:nvPr>
        </p:nvSpPr>
        <p:spPr>
          <a:xfrm>
            <a:off x="539576" y="2072789"/>
            <a:ext cx="3253153" cy="2026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360"/>
              <a:buFont typeface="Century Gothic"/>
              <a:buNone/>
              <a:defRPr b="1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284" name="Google Shape;284;p42"/>
          <p:cNvSpPr txBox="1"/>
          <p:nvPr>
            <p:ph idx="2" type="body"/>
          </p:nvPr>
        </p:nvSpPr>
        <p:spPr>
          <a:xfrm>
            <a:off x="4428245" y="2092637"/>
            <a:ext cx="3208011" cy="2026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360"/>
              <a:buFont typeface="Century Gothic"/>
              <a:buNone/>
              <a:defRPr b="1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285" name="Google Shape;285;p42"/>
          <p:cNvSpPr txBox="1"/>
          <p:nvPr>
            <p:ph idx="3" type="body"/>
          </p:nvPr>
        </p:nvSpPr>
        <p:spPr>
          <a:xfrm>
            <a:off x="8256915" y="2105319"/>
            <a:ext cx="3208011" cy="2026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360"/>
              <a:buFont typeface="Century Gothic"/>
              <a:buNone/>
              <a:defRPr b="1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286" name="Google Shape;286;p42"/>
          <p:cNvSpPr txBox="1"/>
          <p:nvPr>
            <p:ph idx="4" type="body"/>
          </p:nvPr>
        </p:nvSpPr>
        <p:spPr>
          <a:xfrm>
            <a:off x="539576" y="4420589"/>
            <a:ext cx="3253153" cy="2026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360"/>
              <a:buFont typeface="Century Gothic"/>
              <a:buNone/>
              <a:defRPr b="1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287" name="Google Shape;287;p42"/>
          <p:cNvSpPr txBox="1"/>
          <p:nvPr>
            <p:ph idx="5" type="body"/>
          </p:nvPr>
        </p:nvSpPr>
        <p:spPr>
          <a:xfrm>
            <a:off x="4466594" y="4443031"/>
            <a:ext cx="3208011" cy="2026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360"/>
              <a:buFont typeface="Century Gothic"/>
              <a:buNone/>
              <a:defRPr b="1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288" name="Google Shape;288;p42"/>
          <p:cNvSpPr txBox="1"/>
          <p:nvPr>
            <p:ph idx="6" type="body"/>
          </p:nvPr>
        </p:nvSpPr>
        <p:spPr>
          <a:xfrm>
            <a:off x="8256915" y="4398870"/>
            <a:ext cx="3208011" cy="2026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360"/>
              <a:buFont typeface="Century Gothic"/>
              <a:buNone/>
              <a:defRPr b="1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Title Slide Option 1">
  <p:cSld name="19_Title Slide Op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/>
          <p:nvPr/>
        </p:nvSpPr>
        <p:spPr>
          <a:xfrm>
            <a:off x="263456" y="251791"/>
            <a:ext cx="11663501" cy="6347792"/>
          </a:xfrm>
          <a:prstGeom prst="rect">
            <a:avLst/>
          </a:prstGeom>
          <a:gradFill>
            <a:gsLst>
              <a:gs pos="0">
                <a:srgbClr val="3E8853">
                  <a:alpha val="72941"/>
                </a:srgbClr>
              </a:gs>
              <a:gs pos="100000">
                <a:srgbClr val="1E4429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3"/>
          <p:cNvSpPr txBox="1"/>
          <p:nvPr>
            <p:ph type="ctrTitle"/>
          </p:nvPr>
        </p:nvSpPr>
        <p:spPr>
          <a:xfrm>
            <a:off x="1073625" y="358446"/>
            <a:ext cx="10008359" cy="11644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sz="4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43"/>
          <p:cNvSpPr txBox="1"/>
          <p:nvPr>
            <p:ph idx="1" type="body"/>
          </p:nvPr>
        </p:nvSpPr>
        <p:spPr>
          <a:xfrm>
            <a:off x="1073625" y="1665028"/>
            <a:ext cx="10008359" cy="48119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 b="1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Slide Option 1">
  <p:cSld name="20_Title Slide Op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/>
          <p:nvPr/>
        </p:nvSpPr>
        <p:spPr>
          <a:xfrm>
            <a:off x="6010275" y="0"/>
            <a:ext cx="6181725" cy="6884988"/>
          </a:xfrm>
          <a:prstGeom prst="rect">
            <a:avLst/>
          </a:prstGeom>
          <a:gradFill>
            <a:gsLst>
              <a:gs pos="0">
                <a:srgbClr val="3E8853">
                  <a:alpha val="72941"/>
                </a:srgbClr>
              </a:gs>
              <a:gs pos="100000">
                <a:srgbClr val="1E4429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4"/>
          <p:cNvSpPr txBox="1"/>
          <p:nvPr>
            <p:ph type="ctrTitle"/>
          </p:nvPr>
        </p:nvSpPr>
        <p:spPr>
          <a:xfrm>
            <a:off x="6096000" y="303854"/>
            <a:ext cx="5537200" cy="760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4"/>
          <p:cNvSpPr txBox="1"/>
          <p:nvPr>
            <p:ph idx="1" type="body"/>
          </p:nvPr>
        </p:nvSpPr>
        <p:spPr>
          <a:xfrm>
            <a:off x="6096000" y="1269241"/>
            <a:ext cx="5537200" cy="5098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Font typeface="Century Gothic"/>
              <a:buNone/>
              <a:defRPr b="1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Century Gothic"/>
              <a:buNone/>
              <a:defRPr b="1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Century Gothic"/>
              <a:buNone/>
              <a:defRPr b="1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Century Gothic"/>
              <a:buNone/>
              <a:defRPr b="1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Century Gothic"/>
              <a:buNone/>
              <a:defRPr b="1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Title Slide Option 1">
  <p:cSld name="21_Title Slide Op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/>
          <p:nvPr/>
        </p:nvSpPr>
        <p:spPr>
          <a:xfrm>
            <a:off x="-1" y="0"/>
            <a:ext cx="12192000" cy="6868319"/>
          </a:xfrm>
          <a:prstGeom prst="rect">
            <a:avLst/>
          </a:prstGeom>
          <a:gradFill>
            <a:gsLst>
              <a:gs pos="0">
                <a:srgbClr val="3E8853">
                  <a:alpha val="72941"/>
                </a:srgbClr>
              </a:gs>
              <a:gs pos="100000">
                <a:srgbClr val="1E4429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5"/>
          <p:cNvSpPr txBox="1"/>
          <p:nvPr>
            <p:ph type="ctrTitle"/>
          </p:nvPr>
        </p:nvSpPr>
        <p:spPr>
          <a:xfrm>
            <a:off x="508000" y="417539"/>
            <a:ext cx="11125200" cy="10172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entury Gothic"/>
              <a:buNone/>
              <a:defRPr b="0" sz="33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45"/>
          <p:cNvSpPr txBox="1"/>
          <p:nvPr>
            <p:ph idx="1" type="body"/>
          </p:nvPr>
        </p:nvSpPr>
        <p:spPr>
          <a:xfrm>
            <a:off x="1364974" y="2904209"/>
            <a:ext cx="10268225" cy="63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240"/>
              <a:buFont typeface="Century Gothic"/>
              <a:buNone/>
              <a:defRPr b="0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301" name="Google Shape;301;p45"/>
          <p:cNvSpPr txBox="1"/>
          <p:nvPr>
            <p:ph idx="2" type="body"/>
          </p:nvPr>
        </p:nvSpPr>
        <p:spPr>
          <a:xfrm>
            <a:off x="1364974" y="3827739"/>
            <a:ext cx="10268225" cy="63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240"/>
              <a:buFont typeface="Century Gothic"/>
              <a:buNone/>
              <a:defRPr b="0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302" name="Google Shape;302;p45"/>
          <p:cNvSpPr txBox="1"/>
          <p:nvPr>
            <p:ph idx="3" type="body"/>
          </p:nvPr>
        </p:nvSpPr>
        <p:spPr>
          <a:xfrm>
            <a:off x="1364974" y="5674800"/>
            <a:ext cx="10268225" cy="63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240"/>
              <a:buFont typeface="Century Gothic"/>
              <a:buNone/>
              <a:defRPr b="0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303" name="Google Shape;303;p45"/>
          <p:cNvSpPr txBox="1"/>
          <p:nvPr>
            <p:ph idx="4" type="body"/>
          </p:nvPr>
        </p:nvSpPr>
        <p:spPr>
          <a:xfrm>
            <a:off x="1364974" y="1980679"/>
            <a:ext cx="10268226" cy="63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240"/>
              <a:buFont typeface="Century Gothic"/>
              <a:buNone/>
              <a:defRPr b="0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304" name="Google Shape;304;p45"/>
          <p:cNvSpPr txBox="1"/>
          <p:nvPr>
            <p:ph idx="5" type="body"/>
          </p:nvPr>
        </p:nvSpPr>
        <p:spPr>
          <a:xfrm>
            <a:off x="1364974" y="4751269"/>
            <a:ext cx="10268225" cy="63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240"/>
              <a:buFont typeface="Century Gothic"/>
              <a:buNone/>
              <a:defRPr b="0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305" name="Google Shape;305;p45"/>
          <p:cNvSpPr/>
          <p:nvPr/>
        </p:nvSpPr>
        <p:spPr>
          <a:xfrm>
            <a:off x="516525" y="1994268"/>
            <a:ext cx="627476" cy="599764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6" name="Google Shape;306;p45"/>
          <p:cNvSpPr/>
          <p:nvPr/>
        </p:nvSpPr>
        <p:spPr>
          <a:xfrm>
            <a:off x="516525" y="5693561"/>
            <a:ext cx="627476" cy="599764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7" name="Google Shape;307;p45"/>
          <p:cNvSpPr/>
          <p:nvPr/>
        </p:nvSpPr>
        <p:spPr>
          <a:xfrm>
            <a:off x="516525" y="2922970"/>
            <a:ext cx="627476" cy="599764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8" name="Google Shape;308;p45"/>
          <p:cNvSpPr/>
          <p:nvPr/>
        </p:nvSpPr>
        <p:spPr>
          <a:xfrm>
            <a:off x="516525" y="4788791"/>
            <a:ext cx="627476" cy="599765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9" name="Google Shape;309;p45"/>
          <p:cNvSpPr/>
          <p:nvPr/>
        </p:nvSpPr>
        <p:spPr>
          <a:xfrm>
            <a:off x="516525" y="3846500"/>
            <a:ext cx="627476" cy="599764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Title Slide Option 1">
  <p:cSld name="22_Title Slide Op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/>
          <p:nvPr/>
        </p:nvSpPr>
        <p:spPr>
          <a:xfrm>
            <a:off x="-1" y="0"/>
            <a:ext cx="12192000" cy="6868319"/>
          </a:xfrm>
          <a:prstGeom prst="rect">
            <a:avLst/>
          </a:prstGeom>
          <a:gradFill>
            <a:gsLst>
              <a:gs pos="0">
                <a:srgbClr val="3E8853">
                  <a:alpha val="72941"/>
                </a:srgbClr>
              </a:gs>
              <a:gs pos="100000">
                <a:srgbClr val="1E4429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6"/>
          <p:cNvSpPr/>
          <p:nvPr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3" name="Google Shape;313;p46"/>
          <p:cNvSpPr txBox="1"/>
          <p:nvPr>
            <p:ph type="ctrTitle"/>
          </p:nvPr>
        </p:nvSpPr>
        <p:spPr>
          <a:xfrm>
            <a:off x="508000" y="358446"/>
            <a:ext cx="11125200" cy="7879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 b="0" sz="3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46"/>
          <p:cNvSpPr txBox="1"/>
          <p:nvPr>
            <p:ph idx="1" type="body"/>
          </p:nvPr>
        </p:nvSpPr>
        <p:spPr>
          <a:xfrm>
            <a:off x="768626" y="4638260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280"/>
              <a:buFont typeface="Century Gothic"/>
              <a:buNone/>
              <a:defRPr b="0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315" name="Google Shape;315;p46"/>
          <p:cNvSpPr/>
          <p:nvPr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46"/>
          <p:cNvSpPr txBox="1"/>
          <p:nvPr>
            <p:ph idx="2" type="body"/>
          </p:nvPr>
        </p:nvSpPr>
        <p:spPr>
          <a:xfrm>
            <a:off x="3526684" y="4638260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280"/>
              <a:buFont typeface="Century Gothic"/>
              <a:buNone/>
              <a:defRPr b="0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317" name="Google Shape;317;p46"/>
          <p:cNvSpPr/>
          <p:nvPr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p46"/>
          <p:cNvSpPr txBox="1"/>
          <p:nvPr>
            <p:ph idx="3" type="body"/>
          </p:nvPr>
        </p:nvSpPr>
        <p:spPr>
          <a:xfrm>
            <a:off x="6284742" y="4638260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280"/>
              <a:buFont typeface="Century Gothic"/>
              <a:buNone/>
              <a:defRPr b="0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319" name="Google Shape;319;p46"/>
          <p:cNvSpPr/>
          <p:nvPr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0" name="Google Shape;320;p46"/>
          <p:cNvSpPr txBox="1"/>
          <p:nvPr>
            <p:ph idx="4" type="body"/>
          </p:nvPr>
        </p:nvSpPr>
        <p:spPr>
          <a:xfrm>
            <a:off x="9042800" y="4638260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280"/>
              <a:buFont typeface="Century Gothic"/>
              <a:buNone/>
              <a:defRPr b="0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321" name="Google Shape;321;p46"/>
          <p:cNvSpPr/>
          <p:nvPr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2" name="Google Shape;322;p46"/>
          <p:cNvSpPr txBox="1"/>
          <p:nvPr>
            <p:ph idx="5" type="body"/>
          </p:nvPr>
        </p:nvSpPr>
        <p:spPr>
          <a:xfrm>
            <a:off x="650704" y="1996848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280"/>
              <a:buFont typeface="Century Gothic"/>
              <a:buNone/>
              <a:defRPr b="0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323" name="Google Shape;323;p46"/>
          <p:cNvSpPr/>
          <p:nvPr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p46"/>
          <p:cNvSpPr txBox="1"/>
          <p:nvPr>
            <p:ph idx="6" type="body"/>
          </p:nvPr>
        </p:nvSpPr>
        <p:spPr>
          <a:xfrm>
            <a:off x="3408762" y="1996848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280"/>
              <a:buFont typeface="Century Gothic"/>
              <a:buNone/>
              <a:defRPr b="0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325" name="Google Shape;325;p46"/>
          <p:cNvSpPr/>
          <p:nvPr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6" name="Google Shape;326;p46"/>
          <p:cNvSpPr txBox="1"/>
          <p:nvPr>
            <p:ph idx="7" type="body"/>
          </p:nvPr>
        </p:nvSpPr>
        <p:spPr>
          <a:xfrm>
            <a:off x="6166820" y="1996848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280"/>
              <a:buFont typeface="Century Gothic"/>
              <a:buNone/>
              <a:defRPr b="0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327" name="Google Shape;327;p46"/>
          <p:cNvSpPr/>
          <p:nvPr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" name="Google Shape;328;p46"/>
          <p:cNvSpPr txBox="1"/>
          <p:nvPr>
            <p:ph idx="8" type="body"/>
          </p:nvPr>
        </p:nvSpPr>
        <p:spPr>
          <a:xfrm>
            <a:off x="8924878" y="1996848"/>
            <a:ext cx="2160104" cy="1126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1280"/>
              <a:buFont typeface="Century Gothic"/>
              <a:buNone/>
              <a:defRPr b="0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lay Slide">
  <p:cSld name="1_Play Slide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7"/>
          <p:cNvSpPr/>
          <p:nvPr/>
        </p:nvSpPr>
        <p:spPr>
          <a:xfrm>
            <a:off x="360363" y="351692"/>
            <a:ext cx="11471275" cy="6154616"/>
          </a:xfrm>
          <a:prstGeom prst="rect">
            <a:avLst/>
          </a:prstGeom>
          <a:gradFill>
            <a:gsLst>
              <a:gs pos="0">
                <a:srgbClr val="3E8853">
                  <a:alpha val="72941"/>
                </a:srgbClr>
              </a:gs>
              <a:gs pos="100000">
                <a:srgbClr val="1E4429">
                  <a:alpha val="8274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7"/>
          <p:cNvSpPr txBox="1"/>
          <p:nvPr>
            <p:ph type="ctrTitle"/>
          </p:nvPr>
        </p:nvSpPr>
        <p:spPr>
          <a:xfrm>
            <a:off x="360363" y="2476559"/>
            <a:ext cx="11471275" cy="17678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entury Gothic"/>
              <a:buNone/>
              <a:defRPr b="1" sz="6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47"/>
          <p:cNvSpPr txBox="1"/>
          <p:nvPr>
            <p:ph idx="1" type="body"/>
          </p:nvPr>
        </p:nvSpPr>
        <p:spPr>
          <a:xfrm>
            <a:off x="360363" y="816939"/>
            <a:ext cx="11471275" cy="637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2560"/>
              <a:buFont typeface="Century Gothic"/>
              <a:buNone/>
              <a:defRPr b="1" sz="3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2240"/>
              <a:buFont typeface="Century Gothic"/>
              <a:buNone/>
              <a:defRPr sz="2800">
                <a:solidFill>
                  <a:schemeClr val="dk1"/>
                </a:solidFill>
              </a:defRPr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334" name="Google Shape;334;p47"/>
          <p:cNvSpPr/>
          <p:nvPr/>
        </p:nvSpPr>
        <p:spPr>
          <a:xfrm>
            <a:off x="5501395" y="4831309"/>
            <a:ext cx="1138410" cy="1088133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" name="Google Shape;335;p47"/>
          <p:cNvSpPr/>
          <p:nvPr/>
        </p:nvSpPr>
        <p:spPr>
          <a:xfrm>
            <a:off x="6912751" y="4831309"/>
            <a:ext cx="1138410" cy="1088133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47"/>
          <p:cNvSpPr/>
          <p:nvPr/>
        </p:nvSpPr>
        <p:spPr>
          <a:xfrm>
            <a:off x="4090039" y="4831308"/>
            <a:ext cx="1138410" cy="1088133"/>
          </a:xfrm>
          <a:custGeom>
            <a:rect b="b" l="l" r="r" t="t"/>
            <a:pathLst>
              <a:path extrusionOk="0" h="1610" w="1691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" type="body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684211" y="2006600"/>
            <a:ext cx="8534401" cy="22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sz="36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" type="body"/>
          </p:nvPr>
        </p:nvSpPr>
        <p:spPr>
          <a:xfrm>
            <a:off x="684213" y="4495800"/>
            <a:ext cx="8534400" cy="1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264457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684211" y="685800"/>
            <a:ext cx="4937655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2" type="body"/>
          </p:nvPr>
        </p:nvSpPr>
        <p:spPr>
          <a:xfrm>
            <a:off x="5808133" y="685801"/>
            <a:ext cx="4934479" cy="36152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972080" y="685800"/>
            <a:ext cx="464978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240"/>
              <a:buNone/>
              <a:defRPr b="0" sz="2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684211" y="1270529"/>
            <a:ext cx="4937655" cy="303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3" type="body"/>
          </p:nvPr>
        </p:nvSpPr>
        <p:spPr>
          <a:xfrm>
            <a:off x="6079066" y="685800"/>
            <a:ext cx="466513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240"/>
              <a:buNone/>
              <a:defRPr b="0" sz="2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3" name="Google Shape;63;p15"/>
          <p:cNvSpPr txBox="1"/>
          <p:nvPr>
            <p:ph idx="4" type="body"/>
          </p:nvPr>
        </p:nvSpPr>
        <p:spPr>
          <a:xfrm>
            <a:off x="5806545" y="1262062"/>
            <a:ext cx="4929188" cy="303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7085012" y="685800"/>
            <a:ext cx="3657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84212" y="685800"/>
            <a:ext cx="5943601" cy="53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2" type="body"/>
          </p:nvPr>
        </p:nvSpPr>
        <p:spPr>
          <a:xfrm>
            <a:off x="7085012" y="2209799"/>
            <a:ext cx="3657600" cy="2091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FBCCB"/>
            </a:gs>
            <a:gs pos="10000">
              <a:srgbClr val="6FBCCB"/>
            </a:gs>
            <a:gs pos="100000">
              <a:srgbClr val="26516B"/>
            </a:gs>
          </a:gsLst>
          <a:lin ang="612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8"/>
          <p:cNvGrpSpPr/>
          <p:nvPr/>
        </p:nvGrpSpPr>
        <p:grpSpPr>
          <a:xfrm>
            <a:off x="9206969" y="2963333"/>
            <a:ext cx="2981859" cy="3208867"/>
            <a:chOff x="9206969" y="2963333"/>
            <a:chExt cx="2981859" cy="3208867"/>
          </a:xfrm>
        </p:grpSpPr>
        <p:cxnSp>
          <p:nvCxnSpPr>
            <p:cNvPr id="11" name="Google Shape;11;p8"/>
            <p:cNvCxnSpPr/>
            <p:nvPr/>
          </p:nvCxnSpPr>
          <p:spPr>
            <a:xfrm flipH="1">
              <a:off x="11276012" y="2963333"/>
              <a:ext cx="912814" cy="912812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8"/>
            <p:cNvCxnSpPr/>
            <p:nvPr/>
          </p:nvCxnSpPr>
          <p:spPr>
            <a:xfrm flipH="1">
              <a:off x="9206969" y="3190344"/>
              <a:ext cx="2981857" cy="2981856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8"/>
            <p:cNvCxnSpPr/>
            <p:nvPr/>
          </p:nvCxnSpPr>
          <p:spPr>
            <a:xfrm flipH="1">
              <a:off x="10292292" y="3285067"/>
              <a:ext cx="1896534" cy="1896533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8"/>
            <p:cNvCxnSpPr/>
            <p:nvPr/>
          </p:nvCxnSpPr>
          <p:spPr>
            <a:xfrm flipH="1">
              <a:off x="10443103" y="3131080"/>
              <a:ext cx="1745722" cy="174572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8"/>
            <p:cNvCxnSpPr/>
            <p:nvPr/>
          </p:nvCxnSpPr>
          <p:spPr>
            <a:xfrm flipH="1">
              <a:off x="10918826" y="3683001"/>
              <a:ext cx="1270001" cy="1269999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" name="Google Shape;16;p8"/>
          <p:cNvSpPr txBox="1"/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8"/>
          <p:cNvSpPr txBox="1"/>
          <p:nvPr>
            <p:ph idx="1" type="body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rgbClr val="26445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26445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26445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26445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26445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26445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26445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26445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26445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8"/>
          <p:cNvSpPr txBox="1"/>
          <p:nvPr>
            <p:ph idx="10" type="dt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192D3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8"/>
          <p:cNvSpPr txBox="1"/>
          <p:nvPr>
            <p:ph idx="11" type="ftr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192D3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192D3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192D3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192D3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192D3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192D3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192D3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192D3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192D3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3200" u="none" cap="none" strike="noStrike">
                <a:solidFill>
                  <a:srgbClr val="192D3A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statisticshowto.com/probability-and-statistics/statistics-definitions/conditional-probability-definition-examples/" TargetMode="External"/><Relationship Id="rId4" Type="http://schemas.openxmlformats.org/officeDocument/2006/relationships/hyperlink" Target="https://www.statisticshowto.com/probability-and-statistics/statistics-definitions/conditional-probability-definition-example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"/>
          <p:cNvSpPr txBox="1"/>
          <p:nvPr>
            <p:ph type="ctrTitle"/>
          </p:nvPr>
        </p:nvSpPr>
        <p:spPr>
          <a:xfrm>
            <a:off x="508000" y="893277"/>
            <a:ext cx="11125200" cy="584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3B5E4"/>
              </a:buClr>
              <a:buSzPts val="5200"/>
              <a:buFont typeface="Algerian"/>
              <a:buNone/>
            </a:pPr>
            <a:r>
              <a:rPr lang="en-US">
                <a:solidFill>
                  <a:srgbClr val="73B5E4"/>
                </a:solidFill>
                <a:latin typeface="Algerian"/>
                <a:ea typeface="Algerian"/>
                <a:cs typeface="Algerian"/>
                <a:sym typeface="Algerian"/>
              </a:rPr>
              <a:t>PROBABILITY</a:t>
            </a:r>
            <a:endParaRPr>
              <a:solidFill>
                <a:srgbClr val="73B5E4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"/>
          <p:cNvSpPr txBox="1"/>
          <p:nvPr/>
        </p:nvSpPr>
        <p:spPr>
          <a:xfrm>
            <a:off x="151075" y="214686"/>
            <a:ext cx="11770581" cy="6555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AutoNum type="arabicParenR"/>
            </a:pPr>
            <a:r>
              <a:rPr b="1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is probability 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Probability means it is a branch of mathematics that deals with the occurance of a random event.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The value expressed from to zero to one .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2) </a:t>
            </a:r>
            <a:r>
              <a:rPr b="1"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Mutually exclusive and mutual inclusive events 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Mutually exclusive event 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When two event can not happen at the same time is called mutually exclusive event.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Formula</a:t>
            </a:r>
            <a:r>
              <a:rPr b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: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P(A or B) = P(A) + P(B)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Mutually inclusive events 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When one event happen at the same time 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Formula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: P(A or B) = P(A) + P(B) –P(A and B)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3</a:t>
            </a:r>
            <a:r>
              <a:rPr b="1"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Define independent and dependent events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Dependent events 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b="0" i="0"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When two events are dependent events, one event influences the probability of another event. A dependent event is an event that </a:t>
            </a:r>
            <a:r>
              <a:rPr i="0"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relies on another event </a:t>
            </a:r>
            <a:r>
              <a:rPr b="0" i="0"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to happen first 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"/>
          <p:cNvSpPr txBox="1"/>
          <p:nvPr/>
        </p:nvSpPr>
        <p:spPr>
          <a:xfrm>
            <a:off x="357809" y="286247"/>
            <a:ext cx="10281036" cy="7109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events 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b="0" i="0"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An independent event is an event that has </a:t>
            </a:r>
            <a:r>
              <a:rPr b="1" i="0"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no connection</a:t>
            </a:r>
            <a:r>
              <a:rPr b="0" i="0"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 to another event’s chances of happening 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ans"/>
              <a:buAutoNum type="arabicParenR" startAt="4"/>
            </a:pPr>
            <a:r>
              <a:rPr b="1" i="0" lang="en-US" sz="20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Explain conditional probability 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       </a:t>
            </a:r>
            <a:r>
              <a:rPr b="0" i="0"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Conditional probability is defined as the likelihood of an event or outcome occurring, based on the occurrence of a previous event or outcome.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    </a:t>
            </a:r>
            <a:r>
              <a:rPr b="1" i="0"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Formula</a:t>
            </a:r>
            <a:r>
              <a:rPr b="0" i="0"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: </a:t>
            </a:r>
            <a:r>
              <a:rPr b="0" i="1"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P(B|A) = P(A and B) / P(A)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P(B|A) = P(A∩B) / P(A)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5) </a:t>
            </a:r>
            <a:r>
              <a:rPr b="1" lang="en-US"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Explain Bayes theorem 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</a:t>
            </a:r>
            <a:r>
              <a:rPr b="1" i="0"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Formula</a:t>
            </a:r>
            <a:r>
              <a:rPr b="0" i="0"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:  </a:t>
            </a:r>
            <a:r>
              <a:rPr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∣</a:t>
            </a:r>
            <a:r>
              <a:rPr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= </a:t>
            </a:r>
            <a:r>
              <a:rPr b="0" i="1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)⋅</a:t>
            </a:r>
            <a:r>
              <a:rPr b="0" i="1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∣</a:t>
            </a:r>
            <a:r>
              <a:rPr b="0" i="1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18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P(B)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i="0"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Bayes’ theorem is a way to figure out </a:t>
            </a:r>
            <a:r>
              <a:rPr b="1" i="0" lang="en-US" sz="1800" u="sng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conditional probability</a:t>
            </a:r>
            <a:r>
              <a:rPr b="0" i="0"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. Conditional probability is the probability of an event happening, given that it has some relationship to one or more other events.</a:t>
            </a:r>
            <a:b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3"/>
          <p:cNvSpPr txBox="1"/>
          <p:nvPr/>
        </p:nvSpPr>
        <p:spPr>
          <a:xfrm>
            <a:off x="357809" y="286246"/>
            <a:ext cx="10281036" cy="7109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Independent events 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b="0" i="0"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An independent event is an event that has </a:t>
            </a:r>
            <a:r>
              <a:rPr b="1" i="0"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no connection</a:t>
            </a:r>
            <a:r>
              <a:rPr b="0" i="0"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 to another event’s chances of happening 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T Sans"/>
              <a:buAutoNum type="arabicParenR" startAt="4"/>
            </a:pPr>
            <a:r>
              <a:rPr b="1" i="0" lang="en-US" sz="20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Explain conditional probability 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       </a:t>
            </a:r>
            <a:r>
              <a:rPr b="0" i="0"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Conditional probability is defined as the likelihood of an event or outcome occurring, based on the occurrence of a previous event or outcome.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    </a:t>
            </a:r>
            <a:r>
              <a:rPr b="1" i="0" lang="en-US" sz="1800" u="sng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Formula</a:t>
            </a:r>
            <a:r>
              <a:rPr b="0" i="0"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: </a:t>
            </a:r>
            <a:r>
              <a:rPr b="0" i="1"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P(B|A) = P(A and B) / P(A)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          P(B|A) = P(A∩B) / P(A)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5) </a:t>
            </a:r>
            <a:r>
              <a:rPr b="1" lang="en-US" sz="2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Explain Bayes theorem 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</a:t>
            </a:r>
            <a:r>
              <a:rPr b="1" i="0" lang="en-US" sz="1800" u="sng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Formula</a:t>
            </a:r>
            <a:r>
              <a:rPr b="0" i="0"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:  </a:t>
            </a:r>
            <a:r>
              <a:rPr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∣</a:t>
            </a:r>
            <a:r>
              <a:rPr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= </a:t>
            </a:r>
            <a:r>
              <a:rPr b="0" i="1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)⋅</a:t>
            </a:r>
            <a:r>
              <a:rPr b="0" i="1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∣</a:t>
            </a:r>
            <a:r>
              <a:rPr b="0" i="1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18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P(B)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i="0"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Bayes’ theorem is a way to figure out </a:t>
            </a:r>
            <a:r>
              <a:rPr b="1" i="0" lang="en-US" sz="1800" u="sng" strike="noStrik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conditional probability</a:t>
            </a:r>
            <a:r>
              <a:rPr b="0" i="0"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. Conditional probability is the probability of an event happening, given that it has some relationship to one or more other events.</a:t>
            </a:r>
            <a:b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"/>
          <p:cNvSpPr txBox="1"/>
          <p:nvPr/>
        </p:nvSpPr>
        <p:spPr>
          <a:xfrm>
            <a:off x="357809" y="333955"/>
            <a:ext cx="11044500" cy="6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 for Bayes theorem 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</a:t>
            </a:r>
            <a:r>
              <a:rPr b="1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could mean the event “Patient has liver disease.” Past data tells you that 10% of patients entering your clinic have liver disease. P(A) = 0.10.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could mean the litmus test that “Patient is an alcoholic.” Five percent of the clinic’s patients are alcoholics. P(B) = 0.05.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might also know that among those patients diagnosed with liver disease, 7% are alcoholics. This is your </a:t>
            </a:r>
            <a:r>
              <a:rPr b="1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B|A:</a:t>
            </a: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the probability that a patient is alcoholic, given that they have liver disease, is 7%.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P(A ) = 0.10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P(B) = 0.05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F</a:t>
            </a:r>
            <a:r>
              <a:rPr lang="en-US" sz="1800" u="sng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ormula</a:t>
            </a:r>
            <a:r>
              <a:rPr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  <a:t> : </a:t>
            </a:r>
            <a:r>
              <a:rPr b="0" i="0" lang="en-US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∣</a:t>
            </a:r>
            <a:r>
              <a:rPr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 = </a:t>
            </a:r>
            <a:r>
              <a:rPr b="0" i="1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)⋅</a:t>
            </a:r>
            <a:r>
              <a:rPr b="0" i="1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1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i="0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∣</a:t>
            </a:r>
            <a:r>
              <a:rPr b="0" i="1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18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en-US" sz="18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P(B)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800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rPr>
            </a:br>
            <a:r>
              <a:rPr b="1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P(A|B) = (0.07 * 0.1)/0.05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= 0.007/0.05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=0.14   </a:t>
            </a:r>
            <a:endParaRPr b="0" i="0" sz="180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"/>
          <p:cNvSpPr txBox="1"/>
          <p:nvPr/>
        </p:nvSpPr>
        <p:spPr>
          <a:xfrm>
            <a:off x="620202" y="310101"/>
            <a:ext cx="10996800" cy="52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6) What is the probability of spinning a prime number or an odd number on a spinner numbered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1 to 8 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Ans : </a:t>
            </a: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 = { 1,2,3,4,5,6,7,8}     prime no = { 2,3,5,7}      Odd num = {1,3,5,7}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P(prime ) = 4/8          P(odd) =4/8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P( getting odd or prime ) = 3/8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P(prime ) + P(odd) – P(odd or prime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= 4/8 +4/8 -3/8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= ½ + ½ -3/8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=  5/8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"/>
          <p:cNvSpPr txBox="1"/>
          <p:nvPr/>
        </p:nvSpPr>
        <p:spPr>
          <a:xfrm>
            <a:off x="429370" y="492981"/>
            <a:ext cx="10638900" cy="6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7) For number one to nine get the probability of getting a number 2 or no less than 4 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Ans </a:t>
            </a: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:  S = {1,2,3,4,5,6,7,8,9}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P( getting no 2 ) = 1/9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less than 4 = 3/9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P(getting 2 no less than 4 ) = 1/9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= 1/9 + 3/9 + 1/9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= 3/9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= 1/3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probability of choosing prime or odd no = 1/3 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"/>
          <p:cNvSpPr txBox="1"/>
          <p:nvPr/>
        </p:nvSpPr>
        <p:spPr>
          <a:xfrm>
            <a:off x="683812" y="604299"/>
            <a:ext cx="97323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AutoNum type="arabicParenR" startAt="8"/>
            </a:pPr>
            <a:r>
              <a:rPr b="1"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Let x and y are two independent events such that P(X) = 0.3 &amp; P(Y) = 0.7 Find  (X and Y) ?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Ans</a:t>
            </a: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:      P(X and Y ) = P(X) * P(Y)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           = 0.3 * 0.7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           = 0.21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ce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2021-12-22T06:23:59Z</dcterms:created>
  <dc:creator>PAVAN KULKARNI</dc:creator>
</cp:coreProperties>
</file>